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72" r:id="rId7"/>
    <p:sldId id="273" r:id="rId8"/>
    <p:sldId id="261" r:id="rId9"/>
    <p:sldId id="265" r:id="rId10"/>
    <p:sldId id="267" r:id="rId11"/>
    <p:sldId id="270" r:id="rId12"/>
    <p:sldId id="271" r:id="rId13"/>
    <p:sldId id="268" r:id="rId14"/>
    <p:sldId id="269" r:id="rId15"/>
    <p:sldId id="260" r:id="rId1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1363"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 durch Klicken hinzufügen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pPr/>
              <a:t>30.01.2014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alpha val="60000"/>
          </a:schemeClr>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A50D42-C9CD-4801-B293-61D1F53EC57E}" type="datetimeFigureOut">
              <a:rPr lang="de-DE" smtClean="0"/>
              <a:pPr/>
              <a:t>30.01.2014</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6AE60A-B69C-4790-82F7-3882EDF23186}"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hotelmontserratsitges.com/"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de-DE" dirty="0" smtClean="0"/>
              <a:t>Intensiv Seminare   2014  Barcelona </a:t>
            </a:r>
            <a:endParaRPr lang="en-US" dirty="0"/>
          </a:p>
        </p:txBody>
      </p:sp>
      <p:sp>
        <p:nvSpPr>
          <p:cNvPr id="3" name="Subtitle 2"/>
          <p:cNvSpPr>
            <a:spLocks noGrp="1"/>
          </p:cNvSpPr>
          <p:nvPr>
            <p:ph type="subTitle" idx="1"/>
          </p:nvPr>
        </p:nvSpPr>
        <p:spPr>
          <a:xfrm>
            <a:off x="0" y="3645024"/>
            <a:ext cx="9144000" cy="2376264"/>
          </a:xfrm>
        </p:spPr>
        <p:txBody>
          <a:bodyPr>
            <a:normAutofit/>
          </a:bodyPr>
          <a:lstStyle/>
          <a:p>
            <a:pPr algn="l"/>
            <a:r>
              <a:rPr lang="de-DE" dirty="0" smtClean="0">
                <a:solidFill>
                  <a:schemeClr val="tx2"/>
                </a:solidFill>
              </a:rPr>
              <a:t>             23.-28. September      „Tiefe Anamnese“</a:t>
            </a:r>
          </a:p>
          <a:p>
            <a:pPr algn="l"/>
            <a:r>
              <a:rPr lang="de-DE" dirty="0" smtClean="0">
                <a:solidFill>
                  <a:schemeClr val="tx2"/>
                </a:solidFill>
              </a:rPr>
              <a:t>             10. - 15.  Oktober   „Kinder!Kinder!“</a:t>
            </a:r>
          </a:p>
          <a:p>
            <a:r>
              <a:rPr lang="de-DE" dirty="0" smtClean="0">
                <a:solidFill>
                  <a:schemeClr val="tx2"/>
                </a:solidFill>
              </a:rPr>
              <a:t> </a:t>
            </a:r>
            <a:endParaRPr lang="en-US"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74638"/>
            <a:ext cx="8643966" cy="2082792"/>
          </a:xfrm>
        </p:spPr>
        <p:txBody>
          <a:bodyPr>
            <a:normAutofit/>
          </a:bodyPr>
          <a:lstStyle/>
          <a:p>
            <a:r>
              <a:rPr lang="de-DE" dirty="0" smtClean="0"/>
              <a:t>Barcelona </a:t>
            </a:r>
            <a:br>
              <a:rPr lang="de-DE" dirty="0" smtClean="0"/>
            </a:br>
            <a:r>
              <a:rPr lang="de-DE" dirty="0" smtClean="0"/>
              <a:t>Kulturmetropole am Mittelmeer</a:t>
            </a:r>
            <a:endParaRPr lang="en-US" dirty="0"/>
          </a:p>
        </p:txBody>
      </p:sp>
      <p:pic>
        <p:nvPicPr>
          <p:cNvPr id="1028" name="Picture 4"/>
          <p:cNvPicPr>
            <a:picLocks noGrp="1" noChangeAspect="1" noChangeArrowheads="1"/>
          </p:cNvPicPr>
          <p:nvPr>
            <p:ph idx="1"/>
          </p:nvPr>
        </p:nvPicPr>
        <p:blipFill>
          <a:blip r:embed="rId2" cstate="print"/>
          <a:srcRect/>
          <a:stretch>
            <a:fillRect/>
          </a:stretch>
        </p:blipFill>
        <p:spPr bwMode="auto">
          <a:xfrm>
            <a:off x="214282" y="3429000"/>
            <a:ext cx="3786214" cy="3071834"/>
          </a:xfrm>
          <a:prstGeom prst="rect">
            <a:avLst/>
          </a:prstGeom>
          <a:noFill/>
          <a:ln w="9525">
            <a:noFill/>
            <a:miter lim="800000"/>
            <a:headEnd/>
            <a:tailEnd/>
          </a:ln>
          <a:effectLst/>
        </p:spPr>
      </p:pic>
      <p:pic>
        <p:nvPicPr>
          <p:cNvPr id="1029" name="Picture 5"/>
          <p:cNvPicPr>
            <a:picLocks noChangeAspect="1" noChangeArrowheads="1"/>
          </p:cNvPicPr>
          <p:nvPr/>
        </p:nvPicPr>
        <p:blipFill>
          <a:blip r:embed="rId3" cstate="print"/>
          <a:srcRect/>
          <a:stretch>
            <a:fillRect/>
          </a:stretch>
        </p:blipFill>
        <p:spPr bwMode="auto">
          <a:xfrm>
            <a:off x="4333850" y="3429000"/>
            <a:ext cx="4810150" cy="3143271"/>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rmAutofit fontScale="90000"/>
          </a:bodyPr>
          <a:lstStyle/>
          <a:p>
            <a:r>
              <a:rPr lang="de-DE" dirty="0" smtClean="0"/>
              <a:t>„Tiefe Anamnese“ und „Kinder! Kinder“</a:t>
            </a:r>
            <a:endParaRPr lang="en-US" dirty="0"/>
          </a:p>
        </p:txBody>
      </p:sp>
      <p:sp>
        <p:nvSpPr>
          <p:cNvPr id="3" name="Content Placeholder 2"/>
          <p:cNvSpPr>
            <a:spLocks noGrp="1"/>
          </p:cNvSpPr>
          <p:nvPr>
            <p:ph idx="1"/>
          </p:nvPr>
        </p:nvSpPr>
        <p:spPr/>
        <p:txBody>
          <a:bodyPr>
            <a:normAutofit fontScale="92500" lnSpcReduction="20000"/>
          </a:bodyPr>
          <a:lstStyle/>
          <a:p>
            <a:r>
              <a:rPr lang="de-DE" dirty="0" smtClean="0"/>
              <a:t>Morgens Video fälle</a:t>
            </a:r>
          </a:p>
          <a:p>
            <a:r>
              <a:rPr lang="de-DE" dirty="0" smtClean="0"/>
              <a:t>9- 13 Uhr  </a:t>
            </a:r>
          </a:p>
          <a:p>
            <a:endParaRPr lang="de-DE" dirty="0" smtClean="0"/>
          </a:p>
          <a:p>
            <a:r>
              <a:rPr lang="de-DE" dirty="0" smtClean="0"/>
              <a:t>Nachmittags Selbsterfahrung</a:t>
            </a:r>
          </a:p>
          <a:p>
            <a:r>
              <a:rPr lang="de-DE" dirty="0" smtClean="0"/>
              <a:t>16-19 Uhr  </a:t>
            </a:r>
          </a:p>
          <a:p>
            <a:endParaRPr lang="de-DE" dirty="0" smtClean="0"/>
          </a:p>
          <a:p>
            <a:r>
              <a:rPr lang="de-DE" dirty="0" smtClean="0"/>
              <a:t>Mittags zum essen, sonnenbaden, baden, </a:t>
            </a:r>
            <a:r>
              <a:rPr lang="de-DE" dirty="0" err="1" smtClean="0"/>
              <a:t>spazierengehen</a:t>
            </a:r>
            <a:r>
              <a:rPr lang="de-DE" dirty="0" smtClean="0"/>
              <a:t>. </a:t>
            </a:r>
          </a:p>
          <a:p>
            <a:r>
              <a:rPr lang="de-DE" dirty="0" smtClean="0"/>
              <a:t>Morgens Möglichkeit zu Yoga, </a:t>
            </a:r>
          </a:p>
          <a:p>
            <a:r>
              <a:rPr lang="de-DE" dirty="0" smtClean="0"/>
              <a:t>Abends zum Tanzen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de-DE" dirty="0" smtClean="0"/>
              <a:t>„Tiefe Anamnese“ </a:t>
            </a:r>
            <a:endParaRPr lang="en-US" dirty="0"/>
          </a:p>
        </p:txBody>
      </p:sp>
      <p:sp>
        <p:nvSpPr>
          <p:cNvPr id="3" name="Content Placeholder 2"/>
          <p:cNvSpPr>
            <a:spLocks noGrp="1"/>
          </p:cNvSpPr>
          <p:nvPr>
            <p:ph idx="1"/>
          </p:nvPr>
        </p:nvSpPr>
        <p:spPr>
          <a:xfrm>
            <a:off x="457200" y="642918"/>
            <a:ext cx="8472518" cy="6215082"/>
          </a:xfrm>
        </p:spPr>
        <p:txBody>
          <a:bodyPr>
            <a:normAutofit fontScale="92500" lnSpcReduction="10000"/>
          </a:bodyPr>
          <a:lstStyle/>
          <a:p>
            <a:pPr>
              <a:buNone/>
            </a:pPr>
            <a:r>
              <a:rPr lang="de-DE" dirty="0" smtClean="0"/>
              <a:t> </a:t>
            </a:r>
          </a:p>
          <a:p>
            <a:pPr>
              <a:buNone/>
            </a:pPr>
            <a:r>
              <a:rPr lang="de-DE" dirty="0" smtClean="0"/>
              <a:t>„… die Anamnese sollte so einfach wie möglich für den Patienten sein!“ </a:t>
            </a:r>
          </a:p>
          <a:p>
            <a:pPr>
              <a:buNone/>
            </a:pPr>
            <a:r>
              <a:rPr lang="de-DE" dirty="0" smtClean="0"/>
              <a:t>Dies erfordert enorme Flexibilität des </a:t>
            </a:r>
            <a:r>
              <a:rPr lang="de-DE" dirty="0" err="1" smtClean="0"/>
              <a:t>Behandlers</a:t>
            </a:r>
            <a:r>
              <a:rPr lang="de-DE" dirty="0" smtClean="0"/>
              <a:t> – die eigene Erfahrung erweitert die Wahrnehmung</a:t>
            </a:r>
            <a:endParaRPr lang="en-US" dirty="0" smtClean="0"/>
          </a:p>
          <a:p>
            <a:r>
              <a:rPr lang="de-DE" dirty="0" smtClean="0"/>
              <a:t>Vorgehen bei kompensierten Patienten -</a:t>
            </a:r>
          </a:p>
          <a:p>
            <a:pPr>
              <a:buNone/>
            </a:pPr>
            <a:r>
              <a:rPr lang="de-DE" dirty="0" smtClean="0"/>
              <a:t>         mit einer Auswahl zusätzlicher Ansätze um in</a:t>
            </a:r>
          </a:p>
          <a:p>
            <a:pPr>
              <a:buNone/>
            </a:pPr>
            <a:r>
              <a:rPr lang="de-DE" dirty="0" smtClean="0"/>
              <a:t>         das „andere       Lied“ einzusteigen,</a:t>
            </a:r>
          </a:p>
          <a:p>
            <a:pPr>
              <a:buNone/>
            </a:pPr>
            <a:r>
              <a:rPr lang="de-DE" dirty="0" smtClean="0"/>
              <a:t>         nonverbale Hinweise wahrzunehmen, </a:t>
            </a:r>
          </a:p>
          <a:p>
            <a:pPr>
              <a:buNone/>
            </a:pPr>
            <a:r>
              <a:rPr lang="de-DE" dirty="0" smtClean="0"/>
              <a:t>         Wege zur Ursubstanz zu „</a:t>
            </a:r>
            <a:r>
              <a:rPr lang="de-DE" dirty="0" err="1" smtClean="0"/>
              <a:t>ent</a:t>
            </a:r>
            <a:r>
              <a:rPr lang="de-DE" dirty="0" smtClean="0"/>
              <a:t>-decken“  </a:t>
            </a:r>
          </a:p>
          <a:p>
            <a:pPr>
              <a:buNone/>
            </a:pPr>
            <a:r>
              <a:rPr lang="de-DE" dirty="0" smtClean="0"/>
              <a:t>    Homöopathie Unterricht mit  speziell dazu ausgewählten Videobeispielen. </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358346" cy="1143000"/>
          </a:xfrm>
        </p:spPr>
        <p:txBody>
          <a:bodyPr>
            <a:normAutofit fontScale="90000"/>
          </a:bodyPr>
          <a:lstStyle/>
          <a:p>
            <a:r>
              <a:rPr lang="de-DE" dirty="0" smtClean="0"/>
              <a:t>Selbsterfahrung und    Integration  in die </a:t>
            </a:r>
            <a:r>
              <a:rPr lang="de-DE" dirty="0" err="1" smtClean="0"/>
              <a:t>homöopatische</a:t>
            </a:r>
            <a:r>
              <a:rPr lang="de-DE" dirty="0" smtClean="0"/>
              <a:t> Behandlung</a:t>
            </a:r>
            <a:endParaRPr lang="en-US" dirty="0"/>
          </a:p>
        </p:txBody>
      </p:sp>
      <p:sp>
        <p:nvSpPr>
          <p:cNvPr id="3" name="Content Placeholder 2"/>
          <p:cNvSpPr>
            <a:spLocks noGrp="1"/>
          </p:cNvSpPr>
          <p:nvPr>
            <p:ph idx="1"/>
          </p:nvPr>
        </p:nvSpPr>
        <p:spPr>
          <a:xfrm>
            <a:off x="457200" y="1600200"/>
            <a:ext cx="8686800" cy="4525963"/>
          </a:xfrm>
        </p:spPr>
        <p:txBody>
          <a:bodyPr/>
          <a:lstStyle/>
          <a:p>
            <a:pPr>
              <a:buNone/>
            </a:pPr>
            <a:r>
              <a:rPr lang="de-DE" dirty="0" smtClean="0"/>
              <a:t> ausgewählte Übungen zur</a:t>
            </a:r>
          </a:p>
          <a:p>
            <a:pPr>
              <a:buNone/>
            </a:pPr>
            <a:r>
              <a:rPr lang="de-DE" dirty="0" smtClean="0"/>
              <a:t> therapeutischen Haltung und Gesprächsführung, </a:t>
            </a:r>
          </a:p>
          <a:p>
            <a:pPr>
              <a:buNone/>
            </a:pPr>
            <a:r>
              <a:rPr lang="de-DE" dirty="0" smtClean="0"/>
              <a:t> ressourcenorientiertes Arbeiten,</a:t>
            </a:r>
          </a:p>
          <a:p>
            <a:pPr>
              <a:buNone/>
            </a:pPr>
            <a:r>
              <a:rPr lang="de-DE" dirty="0" smtClean="0"/>
              <a:t> Hypnotherapie,</a:t>
            </a:r>
          </a:p>
          <a:p>
            <a:pPr>
              <a:buNone/>
            </a:pPr>
            <a:r>
              <a:rPr lang="de-DE" dirty="0" smtClean="0"/>
              <a:t> NLP  </a:t>
            </a:r>
          </a:p>
          <a:p>
            <a:pPr>
              <a:buNone/>
            </a:pPr>
            <a:r>
              <a:rPr lang="de-DE" dirty="0" smtClean="0"/>
              <a:t>sowie weiteres „Rüstzeug“ für eine </a:t>
            </a:r>
          </a:p>
          <a:p>
            <a:pPr>
              <a:buNone/>
            </a:pPr>
            <a:r>
              <a:rPr lang="de-DE" dirty="0" smtClean="0"/>
              <a:t>ganzheitliche Begleitung eines Heilprozesses.</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„Kinder! Kinder!“</a:t>
            </a:r>
            <a:endParaRPr lang="en-IN" dirty="0"/>
          </a:p>
        </p:txBody>
      </p:sp>
      <p:sp>
        <p:nvSpPr>
          <p:cNvPr id="3" name="Content Placeholder 2"/>
          <p:cNvSpPr>
            <a:spLocks noGrp="1"/>
          </p:cNvSpPr>
          <p:nvPr>
            <p:ph idx="1"/>
          </p:nvPr>
        </p:nvSpPr>
        <p:spPr/>
        <p:txBody>
          <a:bodyPr>
            <a:normAutofit fontScale="85000" lnSpcReduction="10000"/>
          </a:bodyPr>
          <a:lstStyle/>
          <a:p>
            <a:r>
              <a:rPr lang="de-DE" dirty="0" smtClean="0"/>
              <a:t>Ich möchte hier meine Erfahrung in der Behandlung von Kindern, </a:t>
            </a:r>
          </a:p>
          <a:p>
            <a:pPr>
              <a:buNone/>
            </a:pPr>
            <a:r>
              <a:rPr lang="de-DE" dirty="0" smtClean="0"/>
              <a:t> - Anamnesetechniken</a:t>
            </a:r>
          </a:p>
          <a:p>
            <a:pPr>
              <a:buNone/>
            </a:pPr>
            <a:r>
              <a:rPr lang="de-DE" dirty="0" smtClean="0"/>
              <a:t>Spezifischen Themen homöopathisch beleuchten, z.B. : </a:t>
            </a:r>
          </a:p>
          <a:p>
            <a:pPr>
              <a:buNone/>
            </a:pPr>
            <a:r>
              <a:rPr lang="de-DE" dirty="0" smtClean="0"/>
              <a:t>-Behandlung von Entwicklungsverzögerung</a:t>
            </a:r>
          </a:p>
          <a:p>
            <a:pPr>
              <a:buFontTx/>
              <a:buChar char="-"/>
            </a:pPr>
            <a:r>
              <a:rPr lang="de-DE" dirty="0" smtClean="0"/>
              <a:t>ADHS</a:t>
            </a:r>
          </a:p>
          <a:p>
            <a:pPr>
              <a:buFontTx/>
              <a:buChar char="-"/>
            </a:pPr>
            <a:r>
              <a:rPr lang="de-DE" dirty="0" smtClean="0"/>
              <a:t>Destruktives Verhalten</a:t>
            </a:r>
          </a:p>
          <a:p>
            <a:pPr>
              <a:buNone/>
            </a:pPr>
            <a:r>
              <a:rPr lang="de-DE" dirty="0" smtClean="0"/>
              <a:t>Wie umgehen mit Hochbegabten, </a:t>
            </a:r>
          </a:p>
          <a:p>
            <a:pPr>
              <a:buNone/>
            </a:pPr>
            <a:r>
              <a:rPr lang="de-DE" dirty="0" smtClean="0"/>
              <a:t>Wie mit Eltern und Pädagogen Homöopathie ansprechen. . </a:t>
            </a:r>
          </a:p>
          <a:p>
            <a:pPr>
              <a:buNone/>
            </a:pPr>
            <a:endParaRPr lang="de-DE"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normAutofit fontScale="90000"/>
          </a:bodyPr>
          <a:lstStyle/>
          <a:p>
            <a:r>
              <a:rPr lang="de-DE" dirty="0" smtClean="0"/>
              <a:t>Nachmittage : </a:t>
            </a:r>
            <a:br>
              <a:rPr lang="de-DE" dirty="0" smtClean="0"/>
            </a:br>
            <a:endParaRPr lang="en-IN" dirty="0"/>
          </a:p>
        </p:txBody>
      </p:sp>
      <p:sp>
        <p:nvSpPr>
          <p:cNvPr id="3" name="Content Placeholder 2"/>
          <p:cNvSpPr>
            <a:spLocks noGrp="1"/>
          </p:cNvSpPr>
          <p:nvPr>
            <p:ph idx="1"/>
          </p:nvPr>
        </p:nvSpPr>
        <p:spPr>
          <a:xfrm>
            <a:off x="457200" y="2204864"/>
            <a:ext cx="8229600" cy="3921299"/>
          </a:xfrm>
        </p:spPr>
        <p:txBody>
          <a:bodyPr>
            <a:normAutofit lnSpcReduction="10000"/>
          </a:bodyPr>
          <a:lstStyle/>
          <a:p>
            <a:r>
              <a:rPr lang="de-DE" dirty="0" smtClean="0"/>
              <a:t> </a:t>
            </a:r>
            <a:r>
              <a:rPr lang="de-DE" dirty="0" smtClean="0"/>
              <a:t>Selbsterfahrung zur „Arbeit mit dem Inneren Kind“. </a:t>
            </a:r>
            <a:endParaRPr lang="de-DE" dirty="0" smtClean="0"/>
          </a:p>
          <a:p>
            <a:r>
              <a:rPr lang="de-DE" dirty="0" smtClean="0"/>
              <a:t>Thematisches Arbeiten zu ADHS, Impfung, Wahrnehmungsstörungen, Geburtstrauma etc. </a:t>
            </a:r>
          </a:p>
          <a:p>
            <a:r>
              <a:rPr lang="de-DE" dirty="0" smtClean="0"/>
              <a:t>Austausch mit Ruth Simma, sie hat </a:t>
            </a:r>
            <a:r>
              <a:rPr lang="de-DE" dirty="0" smtClean="0"/>
              <a:t>10 </a:t>
            </a:r>
            <a:r>
              <a:rPr lang="de-DE" dirty="0" smtClean="0"/>
              <a:t>Jahre Erfahrung als </a:t>
            </a:r>
            <a:r>
              <a:rPr lang="de-DE" dirty="0" smtClean="0"/>
              <a:t>Verfahrensbeistand </a:t>
            </a:r>
            <a:r>
              <a:rPr lang="de-DE" dirty="0" smtClean="0"/>
              <a:t> </a:t>
            </a:r>
            <a:r>
              <a:rPr lang="de-DE" dirty="0" smtClean="0"/>
              <a:t>„Anwalt des Kindes</a:t>
            </a:r>
            <a:r>
              <a:rPr lang="de-DE" dirty="0" smtClean="0"/>
              <a:t>“ . </a:t>
            </a:r>
            <a:endParaRPr lang="en-IN" dirty="0" smtClean="0"/>
          </a:p>
          <a:p>
            <a:pPr>
              <a:buNone/>
            </a:pPr>
            <a:endParaRPr lang="en-IN" dirty="0" smtClean="0"/>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Barcelona       Altstadt</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1524000" y="1143000"/>
            <a:ext cx="6096000" cy="45720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6446" y="274638"/>
            <a:ext cx="2900354" cy="6083320"/>
          </a:xfrm>
        </p:spPr>
        <p:txBody>
          <a:bodyPr>
            <a:normAutofit/>
          </a:bodyPr>
          <a:lstStyle/>
          <a:p>
            <a:r>
              <a:rPr lang="de-DE" dirty="0" err="1" smtClean="0"/>
              <a:t>Sitges</a:t>
            </a:r>
            <a:r>
              <a:rPr lang="de-DE" dirty="0" smtClean="0"/>
              <a:t/>
            </a:r>
            <a:br>
              <a:rPr lang="de-DE" dirty="0" smtClean="0"/>
            </a:br>
            <a:r>
              <a:rPr lang="de-DE" dirty="0" smtClean="0"/>
              <a:t>unser Seminarort</a:t>
            </a:r>
            <a:br>
              <a:rPr lang="de-DE" dirty="0" smtClean="0"/>
            </a:br>
            <a:r>
              <a:rPr lang="de-DE" dirty="0" smtClean="0"/>
              <a:t> </a:t>
            </a:r>
            <a:br>
              <a:rPr lang="de-DE" dirty="0" smtClean="0"/>
            </a:br>
            <a:r>
              <a:rPr lang="de-DE" sz="3200" dirty="0" smtClean="0"/>
              <a:t>40 min</a:t>
            </a:r>
            <a:br>
              <a:rPr lang="de-DE" sz="3200" dirty="0" smtClean="0"/>
            </a:br>
            <a:r>
              <a:rPr lang="de-DE" sz="3200" dirty="0" smtClean="0"/>
              <a:t> S-Bahn von Barcelona</a:t>
            </a:r>
            <a:endParaRPr lang="en-US" sz="3200" dirty="0"/>
          </a:p>
        </p:txBody>
      </p:sp>
      <p:pic>
        <p:nvPicPr>
          <p:cNvPr id="6" name="Picture 2" descr="D:\Sigrid\Pictures\barcelona\Sitges view 2.jpg"/>
          <p:cNvPicPr>
            <a:picLocks noChangeAspect="1" noChangeArrowheads="1"/>
          </p:cNvPicPr>
          <p:nvPr/>
        </p:nvPicPr>
        <p:blipFill>
          <a:blip r:embed="rId2" cstate="print"/>
          <a:srcRect/>
          <a:stretch>
            <a:fillRect/>
          </a:stretch>
        </p:blipFill>
        <p:spPr bwMode="auto">
          <a:xfrm>
            <a:off x="214282" y="1785926"/>
            <a:ext cx="5500726" cy="478634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Hotel Montserrat</a:t>
            </a:r>
            <a:endParaRPr lang="en-US" dirty="0"/>
          </a:p>
        </p:txBody>
      </p:sp>
      <p:pic>
        <p:nvPicPr>
          <p:cNvPr id="9220" name="Picture 4" descr="D:\Sigrid\Pictures\barcelona\HOtel in Sitges Barcelona.jpg"/>
          <p:cNvPicPr>
            <a:picLocks noChangeAspect="1" noChangeArrowheads="1"/>
          </p:cNvPicPr>
          <p:nvPr/>
        </p:nvPicPr>
        <p:blipFill>
          <a:blip r:embed="rId2" cstate="print"/>
          <a:srcRect/>
          <a:stretch>
            <a:fillRect/>
          </a:stretch>
        </p:blipFill>
        <p:spPr bwMode="auto">
          <a:xfrm>
            <a:off x="5072066" y="1285860"/>
            <a:ext cx="3571875" cy="4762500"/>
          </a:xfrm>
          <a:prstGeom prst="rect">
            <a:avLst/>
          </a:prstGeom>
          <a:noFill/>
        </p:spPr>
      </p:pic>
      <p:sp>
        <p:nvSpPr>
          <p:cNvPr id="5" name="Content Placeholder 4"/>
          <p:cNvSpPr>
            <a:spLocks noGrp="1"/>
          </p:cNvSpPr>
          <p:nvPr>
            <p:ph idx="1"/>
          </p:nvPr>
        </p:nvSpPr>
        <p:spPr>
          <a:xfrm>
            <a:off x="457200" y="1285860"/>
            <a:ext cx="4471990" cy="5357850"/>
          </a:xfrm>
        </p:spPr>
        <p:txBody>
          <a:bodyPr>
            <a:normAutofit fontScale="77500" lnSpcReduction="20000"/>
          </a:bodyPr>
          <a:lstStyle/>
          <a:p>
            <a:pPr fontAlgn="ctr"/>
            <a:r>
              <a:rPr lang="de-DE" dirty="0" smtClean="0"/>
              <a:t>In </a:t>
            </a:r>
            <a:r>
              <a:rPr lang="de-DE" dirty="0" err="1" smtClean="0"/>
              <a:t>Sitges</a:t>
            </a:r>
            <a:r>
              <a:rPr lang="de-DE" dirty="0" smtClean="0"/>
              <a:t> wohnen und arbeiten wir bei Frederico</a:t>
            </a:r>
            <a:r>
              <a:rPr lang="de-DE" b="1" i="1" dirty="0" smtClean="0"/>
              <a:t>, Hotel Montserrat </a:t>
            </a:r>
            <a:r>
              <a:rPr lang="de-DE" b="1" i="1" u="sng" dirty="0" smtClean="0">
                <a:hlinkClick r:id="rId3"/>
              </a:rPr>
              <a:t>http://www.hotelmontserratsitges.com</a:t>
            </a:r>
            <a:r>
              <a:rPr lang="en-US" dirty="0" smtClean="0"/>
              <a:t> </a:t>
            </a:r>
          </a:p>
          <a:p>
            <a:pPr fontAlgn="ctr"/>
            <a:r>
              <a:rPr lang="de-DE" dirty="0" smtClean="0"/>
              <a:t>Natürlich sind Partner, Freunde und Familie willkommen und können mit im Hotel wohnen. </a:t>
            </a:r>
            <a:endParaRPr lang="en-US" dirty="0" smtClean="0"/>
          </a:p>
          <a:p>
            <a:pPr fontAlgn="ctr"/>
            <a:r>
              <a:rPr lang="de-DE" dirty="0" smtClean="0"/>
              <a:t>Eventuell ist deren Teilnahme an den Selbsterfahrungsnachmittagen möglich. (nach Rücksprache).</a:t>
            </a:r>
          </a:p>
          <a:p>
            <a:pPr fontAlgn="ctr"/>
            <a:r>
              <a:rPr lang="de-DE" dirty="0" smtClean="0"/>
              <a:t>PS Frederico ist Tierarzt und spricht auch deutsch.</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Zimmer </a:t>
            </a:r>
            <a:endParaRPr lang="en-US" dirty="0"/>
          </a:p>
        </p:txBody>
      </p:sp>
      <p:pic>
        <p:nvPicPr>
          <p:cNvPr id="10242" name="Picture 2" descr="D:\Sigrid\Pictures\barcelona\Hotel in Sitges in Barcelona Zimmer (2).jpg"/>
          <p:cNvPicPr>
            <a:picLocks noChangeAspect="1" noChangeArrowheads="1"/>
          </p:cNvPicPr>
          <p:nvPr/>
        </p:nvPicPr>
        <p:blipFill>
          <a:blip r:embed="rId2" cstate="print"/>
          <a:srcRect/>
          <a:stretch>
            <a:fillRect/>
          </a:stretch>
        </p:blipFill>
        <p:spPr bwMode="auto">
          <a:xfrm>
            <a:off x="0" y="1714488"/>
            <a:ext cx="4286248" cy="3714776"/>
          </a:xfrm>
          <a:prstGeom prst="rect">
            <a:avLst/>
          </a:prstGeom>
          <a:noFill/>
        </p:spPr>
      </p:pic>
      <p:pic>
        <p:nvPicPr>
          <p:cNvPr id="10243" name="Picture 3" descr="D:\Sigrid\Pictures\barcelona\Hotel in Sitges in Barcelona Zimmer.jpg"/>
          <p:cNvPicPr>
            <a:picLocks noChangeAspect="1" noChangeArrowheads="1"/>
          </p:cNvPicPr>
          <p:nvPr/>
        </p:nvPicPr>
        <p:blipFill>
          <a:blip r:embed="rId3" cstate="print"/>
          <a:srcRect/>
          <a:stretch>
            <a:fillRect/>
          </a:stretch>
        </p:blipFill>
        <p:spPr bwMode="auto">
          <a:xfrm>
            <a:off x="4929190" y="1714488"/>
            <a:ext cx="4214810" cy="3643338"/>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Anmeldung </a:t>
            </a:r>
            <a:endParaRPr lang="en-US" dirty="0"/>
          </a:p>
        </p:txBody>
      </p:sp>
      <p:sp>
        <p:nvSpPr>
          <p:cNvPr id="3" name="Content Placeholder 2"/>
          <p:cNvSpPr>
            <a:spLocks noGrp="1"/>
          </p:cNvSpPr>
          <p:nvPr>
            <p:ph idx="1"/>
          </p:nvPr>
        </p:nvSpPr>
        <p:spPr>
          <a:xfrm>
            <a:off x="457200" y="1142984"/>
            <a:ext cx="8686800" cy="5715016"/>
          </a:xfrm>
        </p:spPr>
        <p:txBody>
          <a:bodyPr>
            <a:normAutofit fontScale="92500" lnSpcReduction="10000"/>
          </a:bodyPr>
          <a:lstStyle/>
          <a:p>
            <a:pPr>
              <a:buNone/>
            </a:pPr>
            <a:r>
              <a:rPr lang="de-DE" dirty="0" smtClean="0"/>
              <a:t> Bei  </a:t>
            </a:r>
            <a:r>
              <a:rPr lang="de-DE" b="1" dirty="0" smtClean="0"/>
              <a:t>Ruth Simma</a:t>
            </a:r>
            <a:r>
              <a:rPr lang="de-DE" dirty="0" smtClean="0"/>
              <a:t> (NLP-Trainerin) </a:t>
            </a:r>
          </a:p>
          <a:p>
            <a:pPr>
              <a:buNone/>
            </a:pPr>
            <a:r>
              <a:rPr lang="de-DE" dirty="0" smtClean="0"/>
              <a:t> Ruth organisiert für uns das Seminar vor Ort, inkl. Anmeldung, Unterkunft, Verpflegung und alles zum Veranstaltungsort. </a:t>
            </a:r>
            <a:r>
              <a:rPr lang="de-DE" dirty="0" smtClean="0"/>
              <a:t> Ruth  </a:t>
            </a:r>
            <a:r>
              <a:rPr lang="de-DE" dirty="0" smtClean="0"/>
              <a:t>ist Deutsche und lebt seit vielen Jahren in Barcelona. </a:t>
            </a:r>
          </a:p>
          <a:p>
            <a:pPr>
              <a:buNone/>
            </a:pPr>
            <a:r>
              <a:rPr lang="de-DE" dirty="0" smtClean="0"/>
              <a:t>Kontakt:   ruth-simma@gmx.de, </a:t>
            </a:r>
            <a:r>
              <a:rPr lang="de-DE" dirty="0" err="1" smtClean="0"/>
              <a:t>skype</a:t>
            </a:r>
            <a:r>
              <a:rPr lang="de-DE" dirty="0" smtClean="0"/>
              <a:t> barcelino123 , </a:t>
            </a:r>
          </a:p>
          <a:p>
            <a:pPr>
              <a:buNone/>
            </a:pPr>
            <a:r>
              <a:rPr lang="de-DE" dirty="0" smtClean="0"/>
              <a:t>                  0034 </a:t>
            </a:r>
            <a:r>
              <a:rPr lang="es-ES_tradnl" dirty="0" smtClean="0"/>
              <a:t>661 26 36 24</a:t>
            </a:r>
            <a:endParaRPr lang="en-US" dirty="0" smtClean="0"/>
          </a:p>
          <a:p>
            <a:pPr fontAlgn="ctr">
              <a:buNone/>
            </a:pPr>
            <a:r>
              <a:rPr lang="de-DE" b="1" i="1" dirty="0" smtClean="0"/>
              <a:t>Preis</a:t>
            </a:r>
            <a:r>
              <a:rPr lang="de-DE" dirty="0" smtClean="0"/>
              <a:t>:  </a:t>
            </a:r>
            <a:r>
              <a:rPr lang="de-DE" b="1" dirty="0" smtClean="0"/>
              <a:t>2012 u 2013, diesjährig hoffentlich ähnlich: </a:t>
            </a:r>
          </a:p>
          <a:p>
            <a:pPr fontAlgn="ctr">
              <a:buNone/>
            </a:pPr>
            <a:r>
              <a:rPr lang="de-DE" b="1" smtClean="0"/>
              <a:t>  </a:t>
            </a:r>
            <a:r>
              <a:rPr lang="de-DE" dirty="0" smtClean="0"/>
              <a:t>„ </a:t>
            </a:r>
            <a:r>
              <a:rPr lang="de-DE" dirty="0" smtClean="0"/>
              <a:t>6 volle Tage Seminar</a:t>
            </a:r>
            <a:r>
              <a:rPr lang="de-DE" smtClean="0"/>
              <a:t>,  </a:t>
            </a:r>
            <a:r>
              <a:rPr lang="de-DE" smtClean="0"/>
              <a:t>Möglichkeiten  </a:t>
            </a:r>
            <a:r>
              <a:rPr lang="de-DE" smtClean="0"/>
              <a:t>zu </a:t>
            </a:r>
            <a:r>
              <a:rPr lang="de-DE" smtClean="0"/>
              <a:t>Yoga</a:t>
            </a:r>
            <a:endParaRPr lang="en-US" dirty="0" smtClean="0"/>
          </a:p>
          <a:p>
            <a:pPr marL="0" indent="0" fontAlgn="ctr">
              <a:buNone/>
            </a:pPr>
            <a:r>
              <a:rPr lang="de-DE" dirty="0"/>
              <a:t> </a:t>
            </a:r>
            <a:r>
              <a:rPr lang="de-DE" dirty="0" smtClean="0"/>
              <a:t>    	7 Übernachtungen mit Frühstück pro Person      	 im Doppelzimmer 719 €</a:t>
            </a:r>
          </a:p>
          <a:p>
            <a:pPr marL="0" indent="0" fontAlgn="ctr">
              <a:buNone/>
            </a:pPr>
            <a:r>
              <a:rPr lang="de-DE" dirty="0" smtClean="0"/>
              <a:t> (im Einzelzimmer 824 €, im Dreierzimmer 684 € )                                                                    </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74638"/>
            <a:ext cx="8858280" cy="2225668"/>
          </a:xfrm>
        </p:spPr>
        <p:txBody>
          <a:bodyPr>
            <a:noAutofit/>
          </a:bodyPr>
          <a:lstStyle/>
          <a:p>
            <a:r>
              <a:rPr lang="de-DE" sz="4500" dirty="0" smtClean="0"/>
              <a:t>Anreise:  </a:t>
            </a:r>
            <a:r>
              <a:rPr lang="de-DE" sz="3200" dirty="0" smtClean="0"/>
              <a:t>Barcelona  ist erreichbar via</a:t>
            </a:r>
            <a:br>
              <a:rPr lang="de-DE" sz="3200" dirty="0" smtClean="0"/>
            </a:br>
            <a:r>
              <a:rPr lang="de-DE" sz="3200" dirty="0" smtClean="0"/>
              <a:t>  2 Flughäfen: </a:t>
            </a:r>
            <a:br>
              <a:rPr lang="de-DE" sz="3200" dirty="0" smtClean="0"/>
            </a:br>
            <a:r>
              <a:rPr lang="de-DE" sz="3200" dirty="0" smtClean="0"/>
              <a:t>Barcelona - El Prat       und      </a:t>
            </a:r>
            <a:r>
              <a:rPr lang="de-DE" sz="3200" dirty="0" err="1" smtClean="0"/>
              <a:t>Girona</a:t>
            </a:r>
            <a:r>
              <a:rPr lang="de-DE" sz="3200" dirty="0" smtClean="0"/>
              <a:t> , </a:t>
            </a:r>
            <a:br>
              <a:rPr lang="de-DE" sz="3200" dirty="0" smtClean="0"/>
            </a:br>
            <a:r>
              <a:rPr lang="de-DE" sz="3200" dirty="0" smtClean="0"/>
              <a:t>                               von vielen Städten Deutschlands</a:t>
            </a:r>
            <a:endParaRPr lang="en-US" sz="3200" dirty="0"/>
          </a:p>
        </p:txBody>
      </p:sp>
      <p:sp>
        <p:nvSpPr>
          <p:cNvPr id="3" name="Content Placeholder 2"/>
          <p:cNvSpPr>
            <a:spLocks noGrp="1"/>
          </p:cNvSpPr>
          <p:nvPr>
            <p:ph idx="1"/>
          </p:nvPr>
        </p:nvSpPr>
        <p:spPr>
          <a:xfrm>
            <a:off x="457200" y="2492896"/>
            <a:ext cx="8229600" cy="4150814"/>
          </a:xfrm>
        </p:spPr>
        <p:txBody>
          <a:bodyPr>
            <a:normAutofit lnSpcReduction="10000"/>
          </a:bodyPr>
          <a:lstStyle/>
          <a:p>
            <a:r>
              <a:rPr lang="de-DE" dirty="0" smtClean="0"/>
              <a:t>Z.B. Bremen- </a:t>
            </a:r>
            <a:r>
              <a:rPr lang="de-DE" dirty="0" err="1" smtClean="0"/>
              <a:t>Girona</a:t>
            </a:r>
            <a:r>
              <a:rPr lang="de-DE" dirty="0" smtClean="0"/>
              <a:t>,  Köln - Barcelona</a:t>
            </a:r>
          </a:p>
          <a:p>
            <a:r>
              <a:rPr lang="de-DE" dirty="0" smtClean="0"/>
              <a:t>In </a:t>
            </a:r>
            <a:r>
              <a:rPr lang="de-DE" dirty="0" err="1" smtClean="0"/>
              <a:t>Girona</a:t>
            </a:r>
            <a:r>
              <a:rPr lang="de-DE" dirty="0" smtClean="0"/>
              <a:t> steht der Bus nach Barcelona direkt vor dem Flughafen. </a:t>
            </a:r>
          </a:p>
          <a:p>
            <a:pPr>
              <a:buNone/>
            </a:pPr>
            <a:r>
              <a:rPr lang="de-DE" dirty="0" smtClean="0"/>
              <a:t>    Hin- u. Rückfahrt kosten zusammen 21 E.</a:t>
            </a:r>
          </a:p>
          <a:p>
            <a:r>
              <a:rPr lang="de-DE" dirty="0" smtClean="0"/>
              <a:t>In Barcelona  in die S-Bahn …. 40 min raus nach </a:t>
            </a:r>
            <a:r>
              <a:rPr lang="de-DE" dirty="0" err="1" smtClean="0"/>
              <a:t>Sitges</a:t>
            </a:r>
            <a:r>
              <a:rPr lang="de-DE" dirty="0" smtClean="0"/>
              <a:t>. </a:t>
            </a:r>
          </a:p>
          <a:p>
            <a:r>
              <a:rPr lang="de-DE" dirty="0" smtClean="0"/>
              <a:t>Dort befindet sich das Hotel keine 100m vom Bahnhof, 50 m weiter die Strandpromenade!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Tipps für Barcelona -   von Ruth!</a:t>
            </a:r>
            <a:endParaRPr lang="en-US" dirty="0"/>
          </a:p>
        </p:txBody>
      </p:sp>
      <p:sp>
        <p:nvSpPr>
          <p:cNvPr id="3" name="Content Placeholder 2"/>
          <p:cNvSpPr>
            <a:spLocks noGrp="1"/>
          </p:cNvSpPr>
          <p:nvPr>
            <p:ph idx="1"/>
          </p:nvPr>
        </p:nvSpPr>
        <p:spPr>
          <a:xfrm>
            <a:off x="457200" y="1600200"/>
            <a:ext cx="8229600" cy="5043510"/>
          </a:xfrm>
        </p:spPr>
        <p:txBody>
          <a:bodyPr>
            <a:normAutofit fontScale="85000" lnSpcReduction="20000"/>
          </a:bodyPr>
          <a:lstStyle/>
          <a:p>
            <a:r>
              <a:rPr lang="de-DE" dirty="0" smtClean="0"/>
              <a:t>Ruth Simma ist Deutsche und  lebt seit vielen Jahren in Barcelona </a:t>
            </a:r>
          </a:p>
          <a:p>
            <a:r>
              <a:rPr lang="de-DE" dirty="0" smtClean="0"/>
              <a:t>Sie ist Sozialarbeiterin, NLP, Psychotherapeutin (</a:t>
            </a:r>
            <a:r>
              <a:rPr lang="de-DE" dirty="0" err="1" smtClean="0"/>
              <a:t>kl</a:t>
            </a:r>
            <a:r>
              <a:rPr lang="de-DE" dirty="0" smtClean="0"/>
              <a:t>. HP)</a:t>
            </a:r>
          </a:p>
          <a:p>
            <a:r>
              <a:rPr lang="de-DE" dirty="0" smtClean="0"/>
              <a:t>Sie organisiert Citytouren für Kinder </a:t>
            </a:r>
          </a:p>
          <a:p>
            <a:pPr>
              <a:buNone/>
            </a:pPr>
            <a:r>
              <a:rPr lang="de-DE" dirty="0" smtClean="0"/>
              <a:t>   z.B. Bummeln in der mediterranen Stadt, Hafen, </a:t>
            </a:r>
          </a:p>
          <a:p>
            <a:pPr>
              <a:buNone/>
            </a:pPr>
            <a:r>
              <a:rPr lang="de-DE" dirty="0" smtClean="0"/>
              <a:t>16 </a:t>
            </a:r>
            <a:r>
              <a:rPr lang="de-DE" dirty="0" err="1" smtClean="0"/>
              <a:t>kms</a:t>
            </a:r>
            <a:r>
              <a:rPr lang="de-DE" dirty="0" smtClean="0"/>
              <a:t> Strandpromenade </a:t>
            </a:r>
          </a:p>
          <a:p>
            <a:pPr>
              <a:buNone/>
            </a:pPr>
            <a:r>
              <a:rPr lang="de-DE" dirty="0" smtClean="0"/>
              <a:t>Höchst kreative Kultur, Musik, …Spanier feiern gern spät! Abendessen um 22 Uhr, Konzerte ab 23 Uhr, </a:t>
            </a:r>
          </a:p>
          <a:p>
            <a:pPr>
              <a:buNone/>
            </a:pPr>
            <a:r>
              <a:rPr lang="de-DE" dirty="0" smtClean="0"/>
              <a:t>     Tanzen ab 1Uhr…Mittagspause 14- 17 Uhr. </a:t>
            </a:r>
          </a:p>
          <a:p>
            <a:pPr>
              <a:buNone/>
            </a:pPr>
            <a:r>
              <a:rPr lang="de-DE" dirty="0" smtClean="0"/>
              <a:t>Olympia und Weltausstellung: </a:t>
            </a:r>
          </a:p>
          <a:p>
            <a:pPr>
              <a:buNone/>
            </a:pPr>
            <a:r>
              <a:rPr lang="de-DE" dirty="0" smtClean="0"/>
              <a:t>   viel schöne alte Gebäude, Parks, Museen, u.a. die weltberühmte Gaudi- Architektur</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Wetter in Barcelona</a:t>
            </a:r>
            <a:endParaRPr lang="en-US" dirty="0"/>
          </a:p>
        </p:txBody>
      </p:sp>
      <p:sp>
        <p:nvSpPr>
          <p:cNvPr id="3" name="Content Placeholder 2"/>
          <p:cNvSpPr>
            <a:spLocks noGrp="1"/>
          </p:cNvSpPr>
          <p:nvPr>
            <p:ph idx="1"/>
          </p:nvPr>
        </p:nvSpPr>
        <p:spPr>
          <a:xfrm>
            <a:off x="457200" y="1142984"/>
            <a:ext cx="8686800" cy="5429288"/>
          </a:xfrm>
        </p:spPr>
        <p:txBody>
          <a:bodyPr>
            <a:normAutofit fontScale="70000" lnSpcReduction="20000"/>
          </a:bodyPr>
          <a:lstStyle/>
          <a:p>
            <a:pPr>
              <a:buNone/>
            </a:pPr>
            <a:r>
              <a:rPr lang="de-DE" dirty="0" smtClean="0"/>
              <a:t>       </a:t>
            </a:r>
            <a:endParaRPr lang="de-DE" b="1" dirty="0" smtClean="0"/>
          </a:p>
          <a:p>
            <a:r>
              <a:rPr lang="de-DE" dirty="0" smtClean="0"/>
              <a:t>Warme Sommer mit Meeresbrise, Regen &amp; Gewitter vor allem im Frühling und Herbst,   Milde Winter</a:t>
            </a:r>
          </a:p>
          <a:p>
            <a:r>
              <a:rPr lang="de-DE" dirty="0" smtClean="0"/>
              <a:t>Barcelona weist ein gemäßigtes sowie maritimes Klima auf. Besonders im Frühsommer und Frühherbst ist oft mit heftigen Gewittergüssen zu rechnen. Grundsätzlich reicht eine leichte Sommerbekleidung vollkommen aus. Doch sollte man besonders für regnerische Momente sowie kühlere Abende Regenschirm und Regenmantel bei sich tragen.</a:t>
            </a:r>
          </a:p>
          <a:p>
            <a:r>
              <a:rPr lang="de-DE" dirty="0" smtClean="0"/>
              <a:t>Der Winter in Barcelona ist grundsätzlich sehr mild. Trotzdem ist die Mitnahme von wärmerer Kleidung sowie Regenbekleidung zu raten. </a:t>
            </a:r>
          </a:p>
          <a:p>
            <a:r>
              <a:rPr lang="de-DE" dirty="0" smtClean="0"/>
              <a:t>Barcelona ist vor allem während den Monaten März bis Juni sowie Mitte September bis Oktober zu empfehlen.  Erleben Sie das traumhaft mediterrane Klima der katalanischen Metropole</a:t>
            </a:r>
          </a:p>
          <a:p>
            <a:r>
              <a:rPr lang="de-DE" b="1" dirty="0" smtClean="0"/>
              <a:t>Durchschnittstemperatur Barcelona </a:t>
            </a:r>
            <a:r>
              <a:rPr lang="de-DE" dirty="0" smtClean="0"/>
              <a:t> (</a:t>
            </a:r>
            <a:r>
              <a:rPr lang="de-DE" b="1" dirty="0" err="1" smtClean="0"/>
              <a:t>Sitges</a:t>
            </a:r>
            <a:r>
              <a:rPr lang="de-DE" b="1" dirty="0" smtClean="0"/>
              <a:t> ist etwas wärmer )</a:t>
            </a:r>
          </a:p>
          <a:p>
            <a:r>
              <a:rPr lang="de-DE" dirty="0" smtClean="0"/>
              <a:t>  JULI AUG SEP OKT NOV DEZ </a:t>
            </a:r>
          </a:p>
          <a:p>
            <a:r>
              <a:rPr lang="de-DE" dirty="0" smtClean="0"/>
              <a:t>    28° 28° 25°   21°  17°  13°</a:t>
            </a:r>
            <a:endParaRPr lang="en-US" dirty="0" smtClean="0"/>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TotalTime>
  <Words>705</Words>
  <Application>Microsoft Office PowerPoint</Application>
  <PresentationFormat>On-screen Show (4:3)</PresentationFormat>
  <Paragraphs>88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Larissa-Design</vt:lpstr>
      <vt:lpstr>Intensiv Seminare   2014  Barcelona </vt:lpstr>
      <vt:lpstr>Barcelona  Kulturmetropole am Mittelmeer</vt:lpstr>
      <vt:lpstr>„Tiefe Anamnese“ und „Kinder! Kinder“</vt:lpstr>
      <vt:lpstr>„Tiefe Anamnese“ </vt:lpstr>
      <vt:lpstr>Selbsterfahrung und    Integration  in die homöopatische Behandlung</vt:lpstr>
      <vt:lpstr>„Kinder! Kinder!“</vt:lpstr>
      <vt:lpstr>Nachmittage :  </vt:lpstr>
      <vt:lpstr>Barcelona       Altstadt</vt:lpstr>
      <vt:lpstr>Sitges unser Seminarort   40 min  S-Bahn von Barcelona</vt:lpstr>
      <vt:lpstr>Hotel Montserrat</vt:lpstr>
      <vt:lpstr>Zimmer </vt:lpstr>
      <vt:lpstr>Anmeldung </vt:lpstr>
      <vt:lpstr>Anreise:  Barcelona  ist erreichbar via   2 Flughäfen:  Barcelona - El Prat       und      Girona ,                                 von vielen Städten Deutschlands</vt:lpstr>
      <vt:lpstr>Tipps für Barcelona -   von Ruth!</vt:lpstr>
      <vt:lpstr>Wetter in Barcelona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Intensiv Seminar Barcelona</dc:title>
  <dc:creator>Sigrid</dc:creator>
  <cp:lastModifiedBy>Sigrid</cp:lastModifiedBy>
  <cp:revision>56</cp:revision>
  <dcterms:created xsi:type="dcterms:W3CDTF">2012-06-05T12:09:22Z</dcterms:created>
  <dcterms:modified xsi:type="dcterms:W3CDTF">2014-01-30T03:55:20Z</dcterms:modified>
</cp:coreProperties>
</file>